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</p:sldIdLst>
  <p:sldSz cx="9144000" cy="5143500"/>
  <p:notesSz cx="9144000" cy="5143500"/>
  <p:embeddedFontLst>
    <p:embeddedFont>
      <p:font typeface="QDLBBB+RedHatDisplay-Bold"/>
      <p:regular r:id="rId155"/>
    </p:embeddedFont>
    <p:embeddedFont>
      <p:font typeface="LSCRSV+Arial-BoldMT"/>
      <p:regular r:id="rId156"/>
    </p:embeddedFont>
    <p:embeddedFont>
      <p:font typeface="MVCMJN+MS-Gothic"/>
      <p:regular r:id="rId157"/>
    </p:embeddedFont>
    <p:embeddedFont>
      <p:font typeface="CLTLQA+ArialMT"/>
      <p:regular r:id="rId15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00" Type="http://schemas.openxmlformats.org/officeDocument/2006/relationships/slide" Target="slides/slide95.xml" /><Relationship Id="rId101" Type="http://schemas.openxmlformats.org/officeDocument/2006/relationships/slide" Target="slides/slide96.xml" /><Relationship Id="rId102" Type="http://schemas.openxmlformats.org/officeDocument/2006/relationships/slide" Target="slides/slide97.xml" /><Relationship Id="rId103" Type="http://schemas.openxmlformats.org/officeDocument/2006/relationships/slide" Target="slides/slide98.xml" /><Relationship Id="rId104" Type="http://schemas.openxmlformats.org/officeDocument/2006/relationships/slide" Target="slides/slide99.xml" /><Relationship Id="rId105" Type="http://schemas.openxmlformats.org/officeDocument/2006/relationships/slide" Target="slides/slide100.xml" /><Relationship Id="rId106" Type="http://schemas.openxmlformats.org/officeDocument/2006/relationships/slide" Target="slides/slide101.xml" /><Relationship Id="rId107" Type="http://schemas.openxmlformats.org/officeDocument/2006/relationships/slide" Target="slides/slide102.xml" /><Relationship Id="rId108" Type="http://schemas.openxmlformats.org/officeDocument/2006/relationships/slide" Target="slides/slide103.xml" /><Relationship Id="rId109" Type="http://schemas.openxmlformats.org/officeDocument/2006/relationships/slide" Target="slides/slide104.xml" /><Relationship Id="rId11" Type="http://schemas.openxmlformats.org/officeDocument/2006/relationships/slide" Target="slides/slide6.xml" /><Relationship Id="rId110" Type="http://schemas.openxmlformats.org/officeDocument/2006/relationships/slide" Target="slides/slide105.xml" /><Relationship Id="rId111" Type="http://schemas.openxmlformats.org/officeDocument/2006/relationships/slide" Target="slides/slide106.xml" /><Relationship Id="rId112" Type="http://schemas.openxmlformats.org/officeDocument/2006/relationships/slide" Target="slides/slide107.xml" /><Relationship Id="rId113" Type="http://schemas.openxmlformats.org/officeDocument/2006/relationships/slide" Target="slides/slide108.xml" /><Relationship Id="rId114" Type="http://schemas.openxmlformats.org/officeDocument/2006/relationships/slide" Target="slides/slide109.xml" /><Relationship Id="rId115" Type="http://schemas.openxmlformats.org/officeDocument/2006/relationships/slide" Target="slides/slide110.xml" /><Relationship Id="rId116" Type="http://schemas.openxmlformats.org/officeDocument/2006/relationships/slide" Target="slides/slide111.xml" /><Relationship Id="rId117" Type="http://schemas.openxmlformats.org/officeDocument/2006/relationships/slide" Target="slides/slide112.xml" /><Relationship Id="rId118" Type="http://schemas.openxmlformats.org/officeDocument/2006/relationships/slide" Target="slides/slide113.xml" /><Relationship Id="rId119" Type="http://schemas.openxmlformats.org/officeDocument/2006/relationships/slide" Target="slides/slide114.xml" /><Relationship Id="rId12" Type="http://schemas.openxmlformats.org/officeDocument/2006/relationships/slide" Target="slides/slide7.xml" /><Relationship Id="rId120" Type="http://schemas.openxmlformats.org/officeDocument/2006/relationships/slide" Target="slides/slide115.xml" /><Relationship Id="rId121" Type="http://schemas.openxmlformats.org/officeDocument/2006/relationships/slide" Target="slides/slide116.xml" /><Relationship Id="rId122" Type="http://schemas.openxmlformats.org/officeDocument/2006/relationships/slide" Target="slides/slide117.xml" /><Relationship Id="rId123" Type="http://schemas.openxmlformats.org/officeDocument/2006/relationships/slide" Target="slides/slide118.xml" /><Relationship Id="rId124" Type="http://schemas.openxmlformats.org/officeDocument/2006/relationships/slide" Target="slides/slide119.xml" /><Relationship Id="rId125" Type="http://schemas.openxmlformats.org/officeDocument/2006/relationships/slide" Target="slides/slide120.xml" /><Relationship Id="rId126" Type="http://schemas.openxmlformats.org/officeDocument/2006/relationships/slide" Target="slides/slide121.xml" /><Relationship Id="rId127" Type="http://schemas.openxmlformats.org/officeDocument/2006/relationships/slide" Target="slides/slide122.xml" /><Relationship Id="rId128" Type="http://schemas.openxmlformats.org/officeDocument/2006/relationships/slide" Target="slides/slide123.xml" /><Relationship Id="rId129" Type="http://schemas.openxmlformats.org/officeDocument/2006/relationships/slide" Target="slides/slide124.xml" /><Relationship Id="rId13" Type="http://schemas.openxmlformats.org/officeDocument/2006/relationships/slide" Target="slides/slide8.xml" /><Relationship Id="rId130" Type="http://schemas.openxmlformats.org/officeDocument/2006/relationships/slide" Target="slides/slide125.xml" /><Relationship Id="rId131" Type="http://schemas.openxmlformats.org/officeDocument/2006/relationships/slide" Target="slides/slide126.xml" /><Relationship Id="rId132" Type="http://schemas.openxmlformats.org/officeDocument/2006/relationships/slide" Target="slides/slide127.xml" /><Relationship Id="rId133" Type="http://schemas.openxmlformats.org/officeDocument/2006/relationships/slide" Target="slides/slide128.xml" /><Relationship Id="rId134" Type="http://schemas.openxmlformats.org/officeDocument/2006/relationships/slide" Target="slides/slide129.xml" /><Relationship Id="rId135" Type="http://schemas.openxmlformats.org/officeDocument/2006/relationships/slide" Target="slides/slide130.xml" /><Relationship Id="rId136" Type="http://schemas.openxmlformats.org/officeDocument/2006/relationships/slide" Target="slides/slide131.xml" /><Relationship Id="rId137" Type="http://schemas.openxmlformats.org/officeDocument/2006/relationships/slide" Target="slides/slide132.xml" /><Relationship Id="rId138" Type="http://schemas.openxmlformats.org/officeDocument/2006/relationships/slide" Target="slides/slide133.xml" /><Relationship Id="rId139" Type="http://schemas.openxmlformats.org/officeDocument/2006/relationships/slide" Target="slides/slide134.xml" /><Relationship Id="rId14" Type="http://schemas.openxmlformats.org/officeDocument/2006/relationships/slide" Target="slides/slide9.xml" /><Relationship Id="rId140" Type="http://schemas.openxmlformats.org/officeDocument/2006/relationships/slide" Target="slides/slide135.xml" /><Relationship Id="rId141" Type="http://schemas.openxmlformats.org/officeDocument/2006/relationships/slide" Target="slides/slide136.xml" /><Relationship Id="rId142" Type="http://schemas.openxmlformats.org/officeDocument/2006/relationships/slide" Target="slides/slide137.xml" /><Relationship Id="rId143" Type="http://schemas.openxmlformats.org/officeDocument/2006/relationships/slide" Target="slides/slide138.xml" /><Relationship Id="rId144" Type="http://schemas.openxmlformats.org/officeDocument/2006/relationships/slide" Target="slides/slide139.xml" /><Relationship Id="rId145" Type="http://schemas.openxmlformats.org/officeDocument/2006/relationships/slide" Target="slides/slide140.xml" /><Relationship Id="rId146" Type="http://schemas.openxmlformats.org/officeDocument/2006/relationships/slide" Target="slides/slide141.xml" /><Relationship Id="rId147" Type="http://schemas.openxmlformats.org/officeDocument/2006/relationships/slide" Target="slides/slide142.xml" /><Relationship Id="rId148" Type="http://schemas.openxmlformats.org/officeDocument/2006/relationships/slide" Target="slides/slide143.xml" /><Relationship Id="rId149" Type="http://schemas.openxmlformats.org/officeDocument/2006/relationships/slide" Target="slides/slide144.xml" /><Relationship Id="rId15" Type="http://schemas.openxmlformats.org/officeDocument/2006/relationships/slide" Target="slides/slide10.xml" /><Relationship Id="rId150" Type="http://schemas.openxmlformats.org/officeDocument/2006/relationships/slide" Target="slides/slide145.xml" /><Relationship Id="rId151" Type="http://schemas.openxmlformats.org/officeDocument/2006/relationships/slide" Target="slides/slide146.xml" /><Relationship Id="rId152" Type="http://schemas.openxmlformats.org/officeDocument/2006/relationships/slide" Target="slides/slide147.xml" /><Relationship Id="rId153" Type="http://schemas.openxmlformats.org/officeDocument/2006/relationships/slide" Target="slides/slide148.xml" /><Relationship Id="rId154" Type="http://schemas.openxmlformats.org/officeDocument/2006/relationships/slide" Target="slides/slide149.xml" /><Relationship Id="rId155" Type="http://schemas.openxmlformats.org/officeDocument/2006/relationships/font" Target="fonts/font1.fntdata" /><Relationship Id="rId156" Type="http://schemas.openxmlformats.org/officeDocument/2006/relationships/font" Target="fonts/font2.fntdata" /><Relationship Id="rId157" Type="http://schemas.openxmlformats.org/officeDocument/2006/relationships/font" Target="fonts/font3.fntdata" /><Relationship Id="rId158" Type="http://schemas.openxmlformats.org/officeDocument/2006/relationships/font" Target="fonts/font4.fntdata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" Type="http://schemas.openxmlformats.org/officeDocument/2006/relationships/slide" Target="slides/slide4.xml" /><Relationship Id="rId90" Type="http://schemas.openxmlformats.org/officeDocument/2006/relationships/slide" Target="slides/slide85.xml" /><Relationship Id="rId91" Type="http://schemas.openxmlformats.org/officeDocument/2006/relationships/slide" Target="slides/slide86.xml" /><Relationship Id="rId92" Type="http://schemas.openxmlformats.org/officeDocument/2006/relationships/slide" Target="slides/slide87.xml" /><Relationship Id="rId93" Type="http://schemas.openxmlformats.org/officeDocument/2006/relationships/slide" Target="slides/slide88.xml" /><Relationship Id="rId94" Type="http://schemas.openxmlformats.org/officeDocument/2006/relationships/slide" Target="slides/slide89.xml" /><Relationship Id="rId95" Type="http://schemas.openxmlformats.org/officeDocument/2006/relationships/slide" Target="slides/slide90.xml" /><Relationship Id="rId96" Type="http://schemas.openxmlformats.org/officeDocument/2006/relationships/slide" Target="slides/slide91.xml" /><Relationship Id="rId97" Type="http://schemas.openxmlformats.org/officeDocument/2006/relationships/slide" Target="slides/slide92.xml" /><Relationship Id="rId98" Type="http://schemas.openxmlformats.org/officeDocument/2006/relationships/slide" Target="slides/slide93.xml" /><Relationship Id="rId99" Type="http://schemas.openxmlformats.org/officeDocument/2006/relationships/slide" Target="slides/slide9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0.png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1.png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2.png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3.png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4.png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5.png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6.png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7.png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8.png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9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0.png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1.png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2.png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3.png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4.png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5.png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6.png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7.png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8.png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9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0.png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1.png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2.png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3.png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4.png" /></Relationships>
</file>

<file path=ppt/slides/_rels/slide1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5.png" /></Relationships>
</file>

<file path=ppt/slides/_rels/slide1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6.png" /></Relationships>
</file>

<file path=ppt/slides/_rels/slide1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7.png" /></Relationships>
</file>

<file path=ppt/slides/_rels/slide1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8.png" /></Relationships>
</file>

<file path=ppt/slides/_rels/slide1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9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0.png" /></Relationships>
</file>

<file path=ppt/slides/_rels/slide1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1.png" /></Relationships>
</file>

<file path=ppt/slides/_rels/slide1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2.png" /></Relationships>
</file>

<file path=ppt/slides/_rels/slide1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3.png" /></Relationships>
</file>

<file path=ppt/slides/_rels/slide1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4.png" /></Relationships>
</file>

<file path=ppt/slides/_rels/slide1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5.png" /></Relationships>
</file>

<file path=ppt/slides/_rels/slide1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6.png" /></Relationships>
</file>

<file path=ppt/slides/_rels/slide1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7.png" /></Relationships>
</file>

<file path=ppt/slides/_rels/slide1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8.png" /></Relationships>
</file>

<file path=ppt/slides/_rels/slide1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9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0.png" /></Relationships>
</file>

<file path=ppt/slides/_rels/slide1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1.png" /></Relationships>
</file>

<file path=ppt/slides/_rels/slide1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2.png" /></Relationships>
</file>

<file path=ppt/slides/_rels/slide1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3.png" /></Relationships>
</file>

<file path=ppt/slides/_rels/slide1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4.png" /></Relationships>
</file>

<file path=ppt/slides/_rels/slide1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5.png" /></Relationships>
</file>

<file path=ppt/slides/_rels/slide1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6.png" /></Relationships>
</file>

<file path=ppt/slides/_rels/slide1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7.png" /></Relationships>
</file>

<file path=ppt/slides/_rels/slide1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8.png" /></Relationships>
</file>

<file path=ppt/slides/_rels/slide1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9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Relationship Id="rId3" Type="http://schemas.openxmlformats.org/officeDocument/2006/relationships/slide" Target="slide4.xml" /><Relationship Id="rId4" Type="http://schemas.openxmlformats.org/officeDocument/2006/relationships/slide" Target="slide6.xml" /><Relationship Id="rId5" Type="http://schemas.openxmlformats.org/officeDocument/2006/relationships/slide" Target="slide7.xml" /><Relationship Id="rId6" Type="http://schemas.openxmlformats.org/officeDocument/2006/relationships/slide" Target="slide47.xml" /><Relationship Id="rId7" Type="http://schemas.openxmlformats.org/officeDocument/2006/relationships/slide" Target="slide102.xml" /><Relationship Id="rId8" Type="http://schemas.openxmlformats.org/officeDocument/2006/relationships/slide" Target="slide131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8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0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1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3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4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5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6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7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8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9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0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1.png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2.pn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3.pn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4.png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5.png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6.png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7.png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8.png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07844" y="801418"/>
            <a:ext cx="4286250" cy="7901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922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b="1">
                <a:solidFill>
                  <a:srgbClr val="e42524"/>
                </a:solidFill>
                <a:latin typeface="QDLBBB+RedHatDisplay-Bold"/>
                <a:cs typeface="QDLBBB+RedHatDisplay-Bold"/>
              </a:rPr>
              <a:t>BookMyPG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7663" y="2029117"/>
            <a:ext cx="3804919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“It’s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a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home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away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from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2000" b="1">
                <a:solidFill>
                  <a:srgbClr val="064949"/>
                </a:solidFill>
                <a:latin typeface="LSCRSV+Arial-BoldMT"/>
                <a:cs typeface="LSCRSV+Arial-BoldMT"/>
              </a:rPr>
              <a:t>home”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59869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21916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Confirmation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that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has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been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sent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your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email.</a:t>
            </a: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56545" y="2090531"/>
            <a:ext cx="3089147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Panel</a:t>
            </a:r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460190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Owner.</a:t>
            </a:r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406726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validation.</a:t>
            </a: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95132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credentials.</a:t>
            </a: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97024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Forgot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42754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Forgot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credentials.</a:t>
            </a: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679239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sent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Owner’s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email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48904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credentials.</a:t>
            </a:r>
          </a:p>
        </p:txBody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98464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Confirmation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that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has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been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sent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email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id.</a:t>
            </a:r>
          </a:p>
        </p:txBody>
      </p: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678049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Owner.</a:t>
            </a:r>
          </a:p>
        </p:txBody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631661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contains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logout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password.</a:t>
            </a:r>
          </a:p>
        </p:txBody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331286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logged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in.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162102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PG.</a:t>
            </a:r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7334631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displays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images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provies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new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images.</a:t>
            </a:r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15140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images.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961586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Forgot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along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306749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images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390190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bookings.</a:t>
            </a:r>
          </a:p>
        </p:txBody>
      </p:sp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871922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displays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entire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</a:p>
        </p:txBody>
      </p:sp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883763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display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payment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</a:p>
        </p:txBody>
      </p:sp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92803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display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</a:p>
        </p:txBody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628033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reply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feedbacks.</a:t>
            </a:r>
          </a:p>
        </p:txBody>
      </p:sp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677640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Owner.</a:t>
            </a:r>
          </a:p>
        </p:txBody>
      </p:sp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47370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</a:t>
            </a:r>
          </a:p>
        </p:txBody>
      </p:sp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97545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credentials.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91464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Forgot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credentials.</a:t>
            </a:r>
          </a:p>
        </p:txBody>
      </p:sp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446092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Confirmation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that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has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been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changed.</a:t>
            </a:r>
          </a:p>
        </p:txBody>
      </p:sp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4786" y="247331"/>
            <a:ext cx="1613535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225" y="987610"/>
            <a:ext cx="4461014" cy="435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Category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and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gender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report.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4225" y="1250724"/>
            <a:ext cx="4156827" cy="435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spc="-15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4225" y="1525044"/>
            <a:ext cx="6634675" cy="31785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bookmark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800" spc="-18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and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LSCRSV+Arial-BoldMT"/>
                <a:cs typeface="LSCRSV+Arial-BoldMT"/>
              </a:rPr>
              <a:t>monthlycharge</a:t>
            </a:r>
            <a:r>
              <a:rPr dirty="0" sz="1800" spc="14" b="1">
                <a:solidFill>
                  <a:srgbClr val="064949"/>
                </a:solidFill>
                <a:latin typeface="LSCRSV+Arial-BoldMT"/>
                <a:cs typeface="LSCRSV+Arial-Bold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Category,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Date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sharing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64949"/>
                </a:solidFill>
                <a:latin typeface="CLTLQA+ArialMT"/>
                <a:cs typeface="CLTLQA+ArialMT"/>
              </a:rPr>
              <a:t>•</a:t>
            </a:r>
            <a:r>
              <a:rPr dirty="0" sz="2800" spc="49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bookmark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report.</a:t>
            </a:r>
          </a:p>
        </p:txBody>
      </p:sp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3240252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4339412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Print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414116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Excel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3004311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4103471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Print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6881" y="315303"/>
            <a:ext cx="414116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Excel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2734411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bookmark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4917618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monthlycharge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754858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sent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your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email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id.</a:t>
            </a:r>
          </a:p>
        </p:txBody>
      </p:sp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3694531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208010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2244039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2561590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267271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257812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Date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309214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Gender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sharing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213291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25" y="119047"/>
            <a:ext cx="230573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bookmark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</a:p>
        </p:txBody>
      </p:sp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20865" y="2256164"/>
            <a:ext cx="2443734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THANK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YOU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336673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288330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logout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from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1851990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41810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0480" y="505271"/>
            <a:ext cx="2182748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OUR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TEAM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09924" y="550287"/>
            <a:ext cx="2045207" cy="3389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6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Group</a:t>
            </a: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no.:20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1124" y="1400775"/>
            <a:ext cx="2026920" cy="3389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6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Jasleen</a:t>
            </a: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Kaur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74818" y="1480857"/>
            <a:ext cx="1293018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064949"/>
                </a:solidFill>
                <a:latin typeface="LSCRSV+Arial-BoldMT"/>
                <a:cs typeface="LSCRSV+Arial-BoldMT"/>
              </a:rPr>
              <a:t>19-BCA-065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1124" y="2132295"/>
            <a:ext cx="3503808" cy="3389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6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Yash</a:t>
            </a: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Agarwal</a:t>
            </a:r>
            <a:r>
              <a:rPr dirty="0" sz="2400" spc="1473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600" b="1">
                <a:solidFill>
                  <a:srgbClr val="064949"/>
                </a:solidFill>
                <a:latin typeface="LSCRSV+Arial-BoldMT"/>
                <a:cs typeface="LSCRSV+Arial-BoldMT"/>
              </a:rPr>
              <a:t>19-BCA-085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1124" y="2863815"/>
            <a:ext cx="1921459" cy="3389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6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Bharti</a:t>
            </a: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Singh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13936" y="2928970"/>
            <a:ext cx="1293018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064949"/>
                </a:solidFill>
                <a:latin typeface="LSCRSV+Arial-BoldMT"/>
                <a:cs typeface="LSCRSV+Arial-BoldMT"/>
              </a:rPr>
              <a:t>19-BCA-106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28395" y="3724442"/>
            <a:ext cx="4623206" cy="10704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6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Internal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Guide: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Dr.Dhara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Bhatt</a:t>
            </a:r>
          </a:p>
          <a:p>
            <a:pPr marL="0" marR="0">
              <a:lnSpc>
                <a:spcPts val="2368"/>
              </a:lnSpc>
              <a:spcBef>
                <a:spcPts val="3341"/>
              </a:spcBef>
              <a:spcAft>
                <a:spcPts val="0"/>
              </a:spcAft>
            </a:pP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External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Guide: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Jugal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400" b="1">
                <a:solidFill>
                  <a:srgbClr val="b42a14"/>
                </a:solidFill>
                <a:latin typeface="QDLBBB+RedHatDisplay-Bold"/>
                <a:cs typeface="QDLBBB+RedHatDisplay-Bold"/>
              </a:rPr>
              <a:t>Prajapati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498648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661311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submit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button,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record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gets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inserted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notified.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7802777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button,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Table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displayed.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provided.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edit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delete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records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well.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7794420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more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gets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redirected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where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entire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available.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81111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only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7863231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more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entire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particular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PG.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delete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680432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only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0480" y="505271"/>
            <a:ext cx="2289428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44" y="2033650"/>
            <a:ext cx="4696338" cy="1845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  <a:r>
              <a:rPr dirty="0" sz="1600" spc="700">
                <a:solidFill>
                  <a:srgbClr val="064949"/>
                </a:solidFill>
                <a:latin typeface="Times New Roman"/>
                <a:cs typeface="Times New Roman"/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dirty="0" sz="2000" spc="54" u="sng">
                <a:solidFill>
                  <a:srgbClr val="064949"/>
                </a:solidFill>
                <a:latin typeface="CLTLQA+ArialMT"/>
                <a:cs typeface="CLTLQA+Arial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dirty="0" sz="2000" spc="53" u="sng">
                <a:solidFill>
                  <a:srgbClr val="064949"/>
                </a:solidFill>
                <a:latin typeface="CLTLQA+ArialMT"/>
                <a:cs typeface="CLTLQA+Arial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dirty="0" sz="2000" spc="52" u="sng">
                <a:solidFill>
                  <a:srgbClr val="064949"/>
                </a:solidFill>
                <a:latin typeface="CLTLQA+ArialMT"/>
                <a:cs typeface="CLTLQA+Arial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</a:t>
            </a:r>
          </a:p>
          <a:p>
            <a:pPr marL="0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dirty="0" sz="16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  <a:r>
              <a:rPr dirty="0" sz="1600" spc="700">
                <a:solidFill>
                  <a:srgbClr val="064949"/>
                </a:solidFill>
                <a:latin typeface="Times New Roman"/>
                <a:cs typeface="Times New Roman"/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TOOLS</a:t>
            </a:r>
            <a:r>
              <a:rPr dirty="0" sz="2000" spc="53" u="sng">
                <a:solidFill>
                  <a:srgbClr val="064949"/>
                </a:solidFill>
                <a:latin typeface="CLTLQA+ArialMT"/>
                <a:cs typeface="CLTLQA+Arial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2000" spc="-79" u="sng">
                <a:solidFill>
                  <a:srgbClr val="064949"/>
                </a:solidFill>
                <a:latin typeface="CLTLQA+ArialMT"/>
                <a:cs typeface="CLTLQA+Arial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TECHNOLOGIES</a:t>
            </a:r>
          </a:p>
          <a:p>
            <a:pPr marL="0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dirty="0" sz="16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  <a:r>
              <a:rPr dirty="0" sz="1600" spc="700">
                <a:solidFill>
                  <a:srgbClr val="064949"/>
                </a:solidFill>
                <a:latin typeface="Times New Roman"/>
                <a:cs typeface="Times New Roman"/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</a:t>
            </a:r>
            <a:r>
              <a:rPr dirty="0" sz="2000" spc="53" u="sng">
                <a:solidFill>
                  <a:srgbClr val="064949"/>
                </a:solidFill>
                <a:latin typeface="CLTLQA+ArialMT"/>
                <a:cs typeface="CLTLQA+Arial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PANEL</a:t>
            </a:r>
          </a:p>
          <a:p>
            <a:pPr marL="0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dirty="0" sz="16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  <a:r>
              <a:rPr dirty="0" sz="1600" spc="700">
                <a:solidFill>
                  <a:srgbClr val="064949"/>
                </a:solidFill>
                <a:latin typeface="Times New Roman"/>
                <a:cs typeface="Times New Roman"/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</a:t>
            </a:r>
            <a:r>
              <a:rPr dirty="0" sz="2000" spc="54" u="sng">
                <a:solidFill>
                  <a:srgbClr val="064949"/>
                </a:solidFill>
                <a:latin typeface="CLTLQA+ArialMT"/>
                <a:cs typeface="CLTLQA+Arial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PANEL</a:t>
            </a:r>
          </a:p>
          <a:p>
            <a:pPr marL="0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dirty="0" sz="16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  <a:r>
              <a:rPr dirty="0" sz="1600" spc="700">
                <a:solidFill>
                  <a:srgbClr val="064949"/>
                </a:solidFill>
                <a:latin typeface="Times New Roman"/>
                <a:cs typeface="Times New Roman"/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</a:t>
            </a:r>
            <a:r>
              <a:rPr dirty="0" sz="2000" spc="54" u="sng">
                <a:solidFill>
                  <a:srgbClr val="064949"/>
                </a:solidFill>
                <a:latin typeface="CLTLQA+ArialMT"/>
                <a:cs typeface="CLTLQA+Arial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OWNER</a:t>
            </a:r>
            <a:r>
              <a:rPr dirty="0" sz="2000" spc="54" u="sng">
                <a:solidFill>
                  <a:srgbClr val="064949"/>
                </a:solidFill>
                <a:latin typeface="CLTLQA+ArialMT"/>
                <a:cs typeface="CLTLQA+Arial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PANEL</a:t>
            </a:r>
          </a:p>
          <a:p>
            <a:pPr marL="0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dirty="0" sz="16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  <a:r>
              <a:rPr dirty="0" sz="1600" spc="700">
                <a:solidFill>
                  <a:srgbClr val="064949"/>
                </a:solidFill>
                <a:latin typeface="Times New Roman"/>
                <a:cs typeface="Times New Roman"/>
              </a:rPr>
              <a:t> </a:t>
            </a:r>
            <a:r>
              <a:rPr dirty="0" sz="2000" u="sng">
                <a:solidFill>
                  <a:srgbClr val="064949"/>
                </a:solidFill>
                <a:latin typeface="CLTLQA+ArialMT"/>
                <a:cs typeface="CLTLQA+Arial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446731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images.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54487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252342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8127618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submit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button,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record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gets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inserted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Table.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Add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Category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provided.</a:t>
            </a:r>
            <a:r>
              <a:rPr dirty="0" sz="1400" spc="28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edit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delete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records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well.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8072321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Users.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more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entire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displayed.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402636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61233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contains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Proof.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0480" y="505271"/>
            <a:ext cx="2155697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BookMyPg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0933" y="1713302"/>
            <a:ext cx="279400" cy="713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</a:p>
          <a:p>
            <a:pPr marL="0" marR="0">
              <a:lnSpc>
                <a:spcPts val="1000"/>
              </a:lnSpc>
              <a:spcBef>
                <a:spcPts val="3320"/>
              </a:spcBef>
              <a:spcAft>
                <a:spcPts val="0"/>
              </a:spcAft>
            </a:pPr>
            <a:r>
              <a:rPr dirty="0" sz="10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6683" y="1615497"/>
            <a:ext cx="8397106" cy="13907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BookMyPg</a:t>
            </a:r>
            <a:r>
              <a:rPr dirty="0" sz="1800" spc="24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is</a:t>
            </a:r>
            <a:r>
              <a:rPr dirty="0" sz="1800" spc="24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an</a:t>
            </a:r>
            <a:r>
              <a:rPr dirty="0" sz="1800" spc="24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online</a:t>
            </a:r>
            <a:r>
              <a:rPr dirty="0" sz="1800" spc="244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platform</a:t>
            </a:r>
            <a:r>
              <a:rPr dirty="0" sz="1800" spc="249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specifically</a:t>
            </a:r>
            <a:r>
              <a:rPr dirty="0" sz="1800" spc="24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for</a:t>
            </a:r>
            <a:r>
              <a:rPr dirty="0" sz="1800" spc="249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students</a:t>
            </a:r>
            <a:r>
              <a:rPr dirty="0" sz="1800" spc="247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to</a:t>
            </a:r>
            <a:r>
              <a:rPr dirty="0" sz="1800" spc="249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search,</a:t>
            </a:r>
            <a:r>
              <a:rPr dirty="0" sz="1800" spc="24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inquire</a:t>
            </a:r>
            <a:r>
              <a:rPr dirty="0" sz="1800" spc="24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and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choose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PG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which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best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suits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their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requirements.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This</a:t>
            </a:r>
            <a:r>
              <a:rPr dirty="0" sz="1800" spc="81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website</a:t>
            </a:r>
            <a:r>
              <a:rPr dirty="0" sz="1800" spc="8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lists</a:t>
            </a:r>
            <a:r>
              <a:rPr dirty="0" sz="1800" spc="81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out</a:t>
            </a:r>
            <a:r>
              <a:rPr dirty="0" sz="1800" spc="77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all</a:t>
            </a:r>
            <a:r>
              <a:rPr dirty="0" sz="1800" spc="8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</a:t>
            </a:r>
            <a:r>
              <a:rPr dirty="0" sz="1800" spc="8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PGs’</a:t>
            </a:r>
            <a:r>
              <a:rPr dirty="0" sz="1800" spc="17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based</a:t>
            </a:r>
            <a:r>
              <a:rPr dirty="0" sz="1800" spc="7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on</a:t>
            </a:r>
            <a:r>
              <a:rPr dirty="0" sz="1800" spc="77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your</a:t>
            </a:r>
            <a:r>
              <a:rPr dirty="0" sz="1800" spc="79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selection</a:t>
            </a:r>
            <a:r>
              <a:rPr dirty="0" sz="1800" spc="79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criteria.</a:t>
            </a:r>
            <a:r>
              <a:rPr dirty="0" sz="1800" spc="81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</a:t>
            </a:r>
            <a:r>
              <a:rPr dirty="0" sz="1800" spc="81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list</a:t>
            </a:r>
            <a:r>
              <a:rPr dirty="0" sz="1800" spc="81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varies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from</a:t>
            </a:r>
            <a:r>
              <a:rPr dirty="0" sz="1800" spc="53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</a:t>
            </a:r>
            <a:r>
              <a:rPr dirty="0" sz="1800" spc="52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most</a:t>
            </a:r>
            <a:r>
              <a:rPr dirty="0" sz="1800" spc="52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affordable</a:t>
            </a:r>
            <a:r>
              <a:rPr dirty="0" sz="1800" spc="49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ones</a:t>
            </a:r>
            <a:r>
              <a:rPr dirty="0" sz="1800" spc="52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to</a:t>
            </a:r>
            <a:r>
              <a:rPr dirty="0" sz="1800" spc="53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</a:t>
            </a:r>
            <a:r>
              <a:rPr dirty="0" sz="1800" spc="52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most</a:t>
            </a:r>
            <a:r>
              <a:rPr dirty="0" sz="1800" spc="52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luxurious</a:t>
            </a:r>
            <a:r>
              <a:rPr dirty="0" sz="1800" spc="52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ones</a:t>
            </a:r>
            <a:r>
              <a:rPr dirty="0" sz="1800" spc="52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and</a:t>
            </a:r>
            <a:r>
              <a:rPr dirty="0" sz="1800" spc="52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maintains</a:t>
            </a:r>
            <a:r>
              <a:rPr dirty="0" sz="1800" spc="52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centralized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repository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of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all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related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information.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0933" y="3084902"/>
            <a:ext cx="279400" cy="988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</a:p>
          <a:p>
            <a:pPr marL="0" marR="0">
              <a:lnSpc>
                <a:spcPts val="1000"/>
              </a:lnSpc>
              <a:spcBef>
                <a:spcPts val="5479"/>
              </a:spcBef>
              <a:spcAft>
                <a:spcPts val="0"/>
              </a:spcAft>
            </a:pPr>
            <a:r>
              <a:rPr dirty="0" sz="1000">
                <a:solidFill>
                  <a:srgbClr val="064949"/>
                </a:solidFill>
                <a:latin typeface="MVCMJN+MS-Gothic"/>
                <a:cs typeface="MVCMJN+MS-Gothic"/>
              </a:rPr>
              <a:t>❖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6683" y="2987097"/>
            <a:ext cx="8397208" cy="1390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We</a:t>
            </a:r>
            <a:r>
              <a:rPr dirty="0" sz="1800" spc="17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ensure</a:t>
            </a:r>
            <a:r>
              <a:rPr dirty="0" sz="1800" spc="43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</a:t>
            </a:r>
            <a:r>
              <a:rPr dirty="0" sz="1800" spc="4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places</a:t>
            </a:r>
            <a:r>
              <a:rPr dirty="0" sz="1800" spc="43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listed</a:t>
            </a:r>
            <a:r>
              <a:rPr dirty="0" sz="1800" spc="4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and</a:t>
            </a:r>
            <a:r>
              <a:rPr dirty="0" sz="1800" spc="43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</a:t>
            </a:r>
            <a:r>
              <a:rPr dirty="0" sz="1800" spc="4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people</a:t>
            </a:r>
            <a:r>
              <a:rPr dirty="0" sz="1800" spc="43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looking</a:t>
            </a:r>
            <a:r>
              <a:rPr dirty="0" sz="1800" spc="43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for</a:t>
            </a:r>
            <a:r>
              <a:rPr dirty="0" sz="1800" spc="47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</a:t>
            </a:r>
            <a:r>
              <a:rPr dirty="0" sz="1800" spc="44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stay</a:t>
            </a:r>
            <a:r>
              <a:rPr dirty="0" sz="1800" spc="4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are</a:t>
            </a:r>
            <a:r>
              <a:rPr dirty="0" sz="1800" spc="44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selected</a:t>
            </a:r>
            <a:r>
              <a:rPr dirty="0" sz="1800" spc="44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based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on</a:t>
            </a:r>
            <a:r>
              <a:rPr dirty="0" sz="1800" spc="53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careful</a:t>
            </a:r>
            <a:r>
              <a:rPr dirty="0" sz="1800" spc="54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filtering</a:t>
            </a:r>
            <a:r>
              <a:rPr dirty="0" sz="1800" spc="54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criteria</a:t>
            </a:r>
            <a:r>
              <a:rPr dirty="0" sz="1800" spc="54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so</a:t>
            </a:r>
            <a:r>
              <a:rPr dirty="0" sz="1800" spc="53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that</a:t>
            </a:r>
            <a:r>
              <a:rPr dirty="0" sz="1800" spc="54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both</a:t>
            </a:r>
            <a:r>
              <a:rPr dirty="0" sz="1800" spc="53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parties</a:t>
            </a:r>
            <a:r>
              <a:rPr dirty="0" sz="1800" spc="54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benefit</a:t>
            </a:r>
            <a:r>
              <a:rPr dirty="0" sz="1800" spc="53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and</a:t>
            </a:r>
            <a:r>
              <a:rPr dirty="0" sz="1800" spc="53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</a:t>
            </a:r>
            <a:r>
              <a:rPr dirty="0" sz="1800" spc="54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safety</a:t>
            </a:r>
            <a:r>
              <a:rPr dirty="0" sz="1800" spc="542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of</a:t>
            </a:r>
            <a:r>
              <a:rPr dirty="0" sz="1800" spc="53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all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involved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persons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is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ensured.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It’s</a:t>
            </a:r>
            <a:r>
              <a:rPr dirty="0" sz="1800" spc="368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</a:t>
            </a:r>
            <a:r>
              <a:rPr dirty="0" sz="1800" spc="39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platform</a:t>
            </a:r>
            <a:r>
              <a:rPr dirty="0" sz="1800" spc="399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where</a:t>
            </a:r>
            <a:r>
              <a:rPr dirty="0" sz="1800" spc="39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users</a:t>
            </a:r>
            <a:r>
              <a:rPr dirty="0" sz="1800" spc="39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can</a:t>
            </a:r>
            <a:r>
              <a:rPr dirty="0" sz="1800" spc="394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know</a:t>
            </a:r>
            <a:r>
              <a:rPr dirty="0" sz="1800" spc="39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</a:t>
            </a:r>
            <a:r>
              <a:rPr dirty="0" sz="1800" spc="396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facilities</a:t>
            </a:r>
            <a:r>
              <a:rPr dirty="0" sz="1800" spc="399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provided</a:t>
            </a:r>
            <a:r>
              <a:rPr dirty="0" sz="1800" spc="393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and</a:t>
            </a:r>
            <a:r>
              <a:rPr dirty="0" sz="1800" spc="394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select</a:t>
            </a:r>
            <a:r>
              <a:rPr dirty="0" sz="1800" spc="39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</a:t>
            </a:r>
            <a:r>
              <a:rPr dirty="0" sz="1800" spc="395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PG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according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to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their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need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and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 </a:t>
            </a:r>
            <a:r>
              <a:rPr dirty="0" sz="1800">
                <a:solidFill>
                  <a:srgbClr val="064949"/>
                </a:solidFill>
                <a:latin typeface="CLTLQA+ArialMT"/>
                <a:cs typeface="CLTLQA+ArialMT"/>
              </a:rPr>
              <a:t>budget.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989732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payments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198469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bookmark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table.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8302042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provided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pely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those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given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600539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button.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554069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607586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273928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gets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confirmation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that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has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changed.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89183" y="2067671"/>
            <a:ext cx="2084070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Panel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37774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Visitor.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7355431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Visitor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search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various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filters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provided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1923" y="500740"/>
            <a:ext cx="1543430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Entities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99532" y="1279156"/>
            <a:ext cx="941070" cy="2887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73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80798" y="1279156"/>
            <a:ext cx="1383791" cy="2887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73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2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2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19098" y="3174481"/>
            <a:ext cx="713740" cy="2887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73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0798" y="3174481"/>
            <a:ext cx="954786" cy="2887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73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Visitor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85330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contains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list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PGs.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389373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Featured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displayed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82889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About</a:t>
            </a:r>
            <a:r>
              <a:rPr dirty="0" sz="1400" spc="28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contains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information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about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website.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827169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Contact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contains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contact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information.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6507148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has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register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Visitor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42219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Register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73174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Register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0480" y="505271"/>
            <a:ext cx="4195953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Tools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Technology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39096" y="1372852"/>
            <a:ext cx="3931615" cy="812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Platform:</a:t>
            </a:r>
          </a:p>
          <a:p>
            <a:pPr marL="0" marR="0">
              <a:lnSpc>
                <a:spcPts val="1776"/>
              </a:lnSpc>
              <a:spcBef>
                <a:spcPts val="333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Front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End: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HTML,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CSS,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JS,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PHP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7.4</a:t>
            </a:r>
          </a:p>
          <a:p>
            <a:pPr marL="0" marR="0">
              <a:lnSpc>
                <a:spcPts val="1776"/>
              </a:lnSpc>
              <a:spcBef>
                <a:spcPts val="383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Backend: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MySQL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8.0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80723" y="2332557"/>
            <a:ext cx="5150510" cy="10866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Other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tools:</a:t>
            </a:r>
          </a:p>
          <a:p>
            <a:pPr marL="0" marR="0">
              <a:lnSpc>
                <a:spcPts val="1776"/>
              </a:lnSpc>
              <a:spcBef>
                <a:spcPts val="333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Presentation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tool: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Microsoft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Power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Point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2016</a:t>
            </a:r>
          </a:p>
          <a:p>
            <a:pPr marL="0" marR="0">
              <a:lnSpc>
                <a:spcPts val="1776"/>
              </a:lnSpc>
              <a:spcBef>
                <a:spcPts val="383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Drawing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tool: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Edraw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Max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9.0</a:t>
            </a:r>
          </a:p>
          <a:p>
            <a:pPr marL="0" marR="0">
              <a:lnSpc>
                <a:spcPts val="1776"/>
              </a:lnSpc>
              <a:spcBef>
                <a:spcPts val="383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Reports: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PHP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Report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Maker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68124" y="3775767"/>
            <a:ext cx="2988639" cy="812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IDE: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Apache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Netbeans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IDE</a:t>
            </a:r>
          </a:p>
          <a:p>
            <a:pPr marL="0" marR="0">
              <a:lnSpc>
                <a:spcPts val="1776"/>
              </a:lnSpc>
              <a:spcBef>
                <a:spcPts val="333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12.0</a:t>
            </a:r>
          </a:p>
          <a:p>
            <a:pPr marL="0" marR="0">
              <a:lnSpc>
                <a:spcPts val="1776"/>
              </a:lnSpc>
              <a:spcBef>
                <a:spcPts val="383"/>
              </a:spcBef>
              <a:spcAft>
                <a:spcPts val="0"/>
              </a:spcAft>
            </a:pP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Server:Xampp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8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Server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189046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Register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credentials.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891230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Register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Owner.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90255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Owner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registration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form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496764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contains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forgot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89183" y="2067671"/>
            <a:ext cx="2425064" cy="414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30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Panel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494026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95132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credentials.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14779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Forgot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457346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Forgot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91464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Forgot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credentials.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5367" y="276933"/>
            <a:ext cx="8144864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When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Request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alert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message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displayed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which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says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that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new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has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been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sent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email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id.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260771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After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successful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directed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8436638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bookmarks,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provided.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logout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button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out.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42665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From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search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various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filters.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78579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lists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118815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admin.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389373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Featured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are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displayed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home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209920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contains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list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view.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search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provided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various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filters.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8299094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When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particular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directed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which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shows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information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about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PG.</a:t>
            </a:r>
            <a:r>
              <a:rPr dirty="0" sz="1400" spc="28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gets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Bookmark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PG.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747669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lists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amenities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provided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provided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by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other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Users.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727068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list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of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related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PGs.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300242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Now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button,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opened.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4033773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will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enter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details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502916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Login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715742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validations.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173044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credentials.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6151727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When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clicks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Now,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will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directed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payment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page.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5474130" cy="42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booking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</a:p>
          <a:p>
            <a:pPr marL="0" marR="0">
              <a:lnSpc>
                <a:spcPts val="138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This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also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contains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an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option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to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give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feedback.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2934258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Give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feedback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019069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View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bookmark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208603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for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the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User.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378" y="230634"/>
            <a:ext cx="3412718" cy="2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Change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password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page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with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 </a:t>
            </a:r>
            <a:r>
              <a:rPr dirty="0" sz="1400" b="1">
                <a:solidFill>
                  <a:srgbClr val="064949"/>
                </a:solidFill>
                <a:latin typeface="QDLBBB+RedHatDisplay-Bold"/>
                <a:cs typeface="QDLBBB+RedHatDisplay-Bold"/>
              </a:rPr>
              <a:t>validatios.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2023-04-15T02:55:40-05:00</dcterms:modified>
</cp:coreProperties>
</file>